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57" r:id="rId3"/>
    <p:sldId id="260" r:id="rId4"/>
    <p:sldId id="261" r:id="rId5"/>
    <p:sldId id="265" r:id="rId6"/>
    <p:sldId id="269" r:id="rId7"/>
    <p:sldId id="275" r:id="rId8"/>
    <p:sldId id="276" r:id="rId9"/>
    <p:sldId id="278" r:id="rId10"/>
    <p:sldId id="277" r:id="rId11"/>
    <p:sldId id="263" r:id="rId12"/>
    <p:sldId id="264" r:id="rId13"/>
    <p:sldId id="273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0"/>
    <p:restoredTop sz="94655"/>
  </p:normalViewPr>
  <p:slideViewPr>
    <p:cSldViewPr snapToGrid="0" snapToObjects="1">
      <p:cViewPr>
        <p:scale>
          <a:sx n="80" d="100"/>
          <a:sy n="80" d="100"/>
        </p:scale>
        <p:origin x="56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8T05:48:34.8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605 211 24575,'-14'74'0,"0"17"0,6-40 0,1 5-492,3 22 0,-1 2 0,-6-12 0,0 0 252,9 4 0,1 0 180,-10 1 1,-1-3 59,7-9 0,1 0 0,-4 3 0,0 2 0,0-1 0,0 5 0,-1 3 0,-2 8 0,1-5 0,-4 12 0,0 1-287,3-5 1,1 6 0,-2-8 286,-4 2 0,0-6 0,7-2 0,-1-2-353,-5-4 1,-1 0 352,3 4 0,1 0 0,-2-5 0,2 2 0,4 8 0,0 3-94,-8 6 0,0 0 94,1 1 0,0 0 0,3-22 0,-2 0 0,1-1 0,-3 18 0,-1-1 0,3-22 0,-1 1 0,3-1 0,4 21 0,1 0 0,-10 5 0,3 2 0,11-27 0,5 0 0,-1 1 0,-1 0 0,0-1 0,0 3 0,0 9 0,0 3 0,0 0-328,0 1 0,0 1 0,0-1 264,0 0 0,0 1 0,0-2 64,0 0 0,0 0 0,0-2 0,0-7 0,0 0 0,0-2 88,0 23 0,0 1-88,0-25 0,0 2 0,0-3 0,0 15 0,0-2 0,0 9 0,0 1 0,0-5 0,0-2 0,0-4 0,0 1-35,-1 4 1,2-1 34,1-3 0,3-3 0,2-13 0,1-1 491,-1 3 1,3-3-297,10 27-195,-12-31 0,-1 1 0,1-8 0,-1 0 0,1 4 0,-1 0 0,0-1 0,1-1 0,0 2 0,-1 0 0,-3 5 0,0 1 0,6-5 0,0 0 0,-1 12 0,0 1 491,2-7 1,1 1-342,1 14 0,-2 1-150,-2-6 0,-1 0 0,0 3 0,0 1 0,-3-4 0,-1 0 0,0 11 0,-1 0 0,1-9 0,-1-2 0,1 1 0,1-3 491,2-13 1,1-4-184,0 35 596,-2-11-904,1-1 0,-6 3 0,12 8 0,-10-34 0,2 2 366,10 16 0,3 4-366,-4 10 0,1 2-328,-1-26 0,1 1 0,-1 0 0,1 6 0,-1 0 0,2-1 325,13 20 1,4 0 2,-7-17 0,2 1 0,3-1 0,5-4 0,3 0 0,0-2 0,-6-3 0,1-2 0,2 2 0,13 8 0,4 2 0,-2-3 0,-13-12 0,-1-3 0,3 2 0,12 12 0,5 1 0,0 1 0,-2-1 0,1 0 0,0-4 0,-3-10 0,1-4 0,1 1 0,3 6 0,0 0 0,-2-4 0,11 2 0,-6-5-126,-15-11 1,-2 0 125,5 4 0,-2-1 0,22 19 0,-27-22 0,0 1 0,-1-1 0,-2 1 0,0 7 0,0 2 0,8-1 0,3-1 0,4 1 0,5-1-328,-4-9 0,4 0 0,0-3-133,21 4 0,1-1 461,-16-4 0,2 3 0,-2-2 0,-9-6 0,-2-2 0,2 3 0,7 5 0,2 3 0,1-3 0,0-6 0,0-2 0,2 1 0,8 3 0,3 0 0,1-2 0,-4-5 0,1-3 0,0-2 0,0-2 0,1-2 0,-2-1 0,-7-1 0,-1-2 0,1-1-328,2-1 0,0-2 0,-1 0 204,-6-2 0,-1 1 0,0-1 124,26 1 0,1 2 0,-25 1 0,0 3 0,1-3 0,-3-3 0,1-1 0,1 3 0,9 7 0,3 3 0,3 0-246,-6-4 0,4-2 0,1 1 0,-2 3 145,-1 2 1,-1 2-1,1 2 1,2-1-97,-3-3 0,3 0 1,1 0-1,1 1 0,-1 0 0,-2 1 0,-1 0 1,1 1-1,0 0 0,-1-1 0,-2 0 0,0 1 1,0-1-1,0 0 0,0 0 23,2 1 1,0 0-1,0 0 1,-1-1 0,-3-1 173,5-2 0,-2-1 0,-2-1 0,-1 2-120,-2 2 1,0 1 0,-2-1-1,1-3 120,17-4 0,0-3 0,-1 0 0,-4 5 0,0 1 0,4-1 0,-3-5 0,4-1 0,1-1 0,-3-1 34,-9-1 0,-3 0 0,1 0 0,2-1-34,13 1 0,4 1 0,-1-2 0,-6 0 0,4-1 0,-6-1 0,-2-1 327,-12 0 1,-2-1 0,-4-2 163,5 0 1,-5-5-1,-9-8 1,-5-4-1,-8-1 1,0-2-46,13-8 0,1 1-446,-5 6 0,-1 3 0,4-2 0,2 3 491,12 3 1,2 3-278,3 3 1,1-1-215,8-2 0,2-2 0,5 1 0,-4-3 0,-19-7 0,-3-2 0,10-2 0,0 0 0,-11-1 0,-1-1 0,11-5 0,1 1 0,-5 6 0,0 0 0,4-3 0,-3-2 0,-14-2 0,-2-1 491,-2 6 1,0-2-1,1-8 1,-2-2-89,-7 6 0,2 1-403,10-7 0,3-1-386,-1 0 1,3-1 385,-4 7 0,4-1 0,2 0-328,2 1 0,3 0 0,1 1 0,7-2 0,2 0 0,1 2 324,5 0 0,1 1 1,-1 3 3,-7 3 0,-1 2 0,2 1 0,5 0 0,2 2 0,-3 1 0,-14 4 0,-2 0 0,1 0-228,6-3 0,2-1 1,-4 0 227,15-5 0,0-4 0,-14-1 0,2-4 0,-2 0-328,-10 5 0,-2 1 0,-1-4 241,8-11 0,0-4 0,-1-2 87,-1-1 0,-1-2 0,-2 0 0,-7 3 0,-3 0 0,2-1 0,7-7 0,1-2 0,-5 5 0,-1-2 0,-3 0 177,-8 9 1,0-2 0,-5 3-178,-8 3 0,-3 0 0,12-23 0,-5-4 0,-16 15 0,-3-2 0,5-12 0,0-2 0,1 1 0,-1-1 0,-2 1 0,-1 0 0,0 5 0,-1 0 0,5-4 0,-3 0 0,-8-2 0,1 1 0,8 4 0,0-1 0,-9-12 0,-1-2 252,7-3 0,1-1-252,-7 27 0,-1-1 0,0-2-117,1-13 1,-1-3 0,2 2 116,0 10 0,1 2 0,0-3 0,-1-16 0,-1-4 0,0 1-187,1 6 1,-1 0 0,-1-1 186,-3 17 0,0-3 0,-2 1 0,1 1 0,2-19 0,-1 2 0,-1-2 0,-3-3 0,-3-1 0,2 4 0,2 12 0,0 2 0,0-1 0,-3-10 0,0-1 0,0 2-264,0 5 1,0 2 0,0 1 263,-2 6 0,-1 1 0,0-1 0,-3-10 0,0-1 0,-1 4 0,-2-10 0,-2 3 215,-2 21 0,-2-1 1,2 5-216,4 1 0,-1 3 0,-17-23 0,-1 3 0,2-12 0,2 25 0,1-1 0,8 15 0,0 2 491,-2-3 1,-2 1-179,3 4 0,-4 0-313,-13-9 0,-3 0 0,9 7 0,-3 0 327,-9 3 1,-7-2 0,2 0-195,-6-19 1,-2-1-134,5 16 0,-3-1 0,2 3 0,-7-7 0,2 3 491,0 1 1,1 4-258,6 15 1,1 2-235,7-2 0,1-3 0,-8-7 0,-1-5 0,0-6 0,1-2-162,-1 1 1,0-2 161,9 5 0,-2-4 0,3 4 0,-5-5 0,1 0 0,-6-16 0,-1-2 0,-3 5 0,-1 1 0,0 3 0,-3-2-328,1 1 0,-4-5 0,0 0 0,2 1 0,0 1 0,-1-3 169,10 12 0,1 0 0,-3-3 0,-3-1-38,-1 2 0,-4-3 1,-2 0-1,-1-1 0,1 0 0,-1-1 0,1-1 1,0 0-1,-2 0 0,0 0 33,5 10 0,-1-1 0,0 0 0,-1 0 0,1 0 0,2 0-33,-6-7 0,0-2 1,2 2-1,1 1 0,2 2-49,-4-1 0,1 2 0,3 3 0,3 2 28,-1-3 0,5 3 0,-1 3 218,2 4 0,0 3 0,4 4 491,4 3 1,4 3 170,-28-27 321,-5 14 0,18 4 0,-22 16 0,18 5 0,-30-4-492,38 16 1,-5-1-1,-28-6 1,-6-3-275,22 5 0,-3-2 0,-3 1-545,-14 3 0,-5 2 0,-3-3 82,13-3 0,-4-3 0,0 0 0,-1 3 0,0 4 0,0 3 0,-1 2 0,-1-2 0,-5-3 0,-1 0 0,0 0 0,1 3 0,3 4 0,0 3 0,2 0 0,2 1 0,10-1 0,2-1 0,1 2 0,0 0-82,-22 3 0,1 2 0,1-3 22,7-6 1,2-2 0,1 2 305,10 6 0,1 3 0,-1-5 0,-17-9 0,-3-5 0,1 4 0,9 7 0,1 4 0,-3-4 0,8-4 0,-4-3 0,-1 0 0,3 4 0,-15 3 0,1 4 0,2-1 0,3-3 0,1-1 0,4 3 128,15 4 1,2 2 0,2-1-129,-16 0 0,3 0 491,5 1 1,1-2-37,4-2 1,1-1-456,0 5 0,-1-4 0,-3-10 0,-4-3 0,10 5 0,-4 0 0,2 1 491,-11-5 1,-4 1-371,11 5 1,-9 1-1,-1 2 1,6 2-122,4 3 0,3 2 0,-4-1 0,-4-4 0,-7-1 0,1 0 0,5 1 0,0 3 0,5 1 0,-1-4 0,-6-8 0,-1-5 0,2 4 0,-16 9 0,2 2 261,22-6 1,-1-1-1,0 1-261,4 4 0,0 2 0,-1 0 0,-7 2 0,-1 0 0,0-2 0,0-5 0,0-4 0,-2 4-328,-6 4 0,-2 3 0,0-2 311,4-3 1,0-1 0,0 0 16,1 3 0,-1 0 0,2 1 0,-1 1 0,1 1 0,1-1-218,5-2 1,2 0 0,1 1 217,2 1 0,1 2 0,1-1 0,-26 0 0,4 0 491,18-3 1,4-1-213,14 3 0,4 0 704,-36-5-559,36 6 559,-20 0 0,13 0 0,-6 0-247,8 0-682,-16 0-54,4 0 0,-5 0 0,-15 0 0,10 0 0,-7 0 0,20 0 0,28 0 0,10 0 0,-29 6 0,-27 7 0,-10 2 0,8-1 0,1 0 0,3-1 0,-9 3-164,15-4 0,-7 3 0,-5 0 0,0 0 0,2 0 0,8-4-82,-6 0 0,3-2 0,6-1 0,4 2-246,-26 8 0,12-4 0,25-13 0,12 4-492,12 39 0,8 0 0,-1 17 0,3-18 738,9-16 0,9-15 0,-4-2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8T05:49:35.1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0 381 24575,'60'-8'0,"1"-1"0,4 0 0,2-2 0,-3-9 0,1 1 0,5 5 0,-3 0 0,-15-4 0,-4 1 0,38 2 0,-46 1 0,13-9 0,-10-7 0,11-4 0,-9 1 0,-12 11 0,-4 14 0,29 10 0,-15-1 0,5 2 0,11 3 0,4 0-250,12-5 0,0-2 250,-12 1 0,-5 0 0,28 0 0,-41 0 0,-30-4 0,-9-13 0,-2-7 0,-4 4 0,0 4 0</inkml:trace>
  <inkml:trace contextRef="#ctx0" brushRef="#br0" timeOffset="754">759 195 24575,'-6'42'0,"0"26"0,6 3 0,-1-15 0,2 1 0,11 25 0,-7-27 0,0 0 0,8 24-3277,-6 7 1638,-3-40 1,-1 0-311,-2 42 2641,3-37 0,-1 3-692,-3 8 0,0 1 0,0-4 0,0 2 0,0 24 0,0 1 0,0-23 0,0-1 0,0 25 0,0-5 0,0-3 0,0 1 0,0-52 0,0-16 0,0-3 0</inkml:trace>
  <inkml:trace contextRef="#ctx0" brushRef="#br0" timeOffset="2139">1200 1287 24575,'0'52'0,"0"-1"0,5-2 0,3 1 0,2 12 0,4 0-498,4-3 1,4 0 497,4 0 0,3 1 0,-2 5 0,2-4 0,-4-20 0,2-2 163,0 2 0,2-4-163,17 2 165,31-10-165,-32-14 0,2-4 0,1-4 0,2-5 0,7-6 0,-1-5 0,-7-2 0,-2-3 0,1-7 0,0-2 0,5 0 0,-3 1 0,9-12 0,1-4 504,-38 15-504,7-12 0,-15 16 0,8-21 0,-21 26 0,5-14 0,-6 6 0,0 4 0,0-22 0,0 9 0,-6-18 0,0 18 0,-11-9 0,-1 11-3277,-19-9 0,-17 5 3023,-9-6 254,9 23 0,-4 1 0,7-3 0,-1 0-163,-28-3 1,1 0 162,24 2 0,4 0 0,0 5 0,7 0 0,7-4 3276,17 23 0,3 6-3182,-5 1-94,6 3 487,0-4-487,-36 14-3277,-21-1 1638,24-9 1,0-1 1408,-27 2 230,31-5 0,34-10 0,7 3 0</inkml:trace>
  <inkml:trace contextRef="#ctx0" brushRef="#br0" timeOffset="3398">2786 2083 24575,'-6'-63'0,"2"11"0,-2-30 0,4 21 0,-5 15 0,1 0 0,4-18 0,-4-4 0,6 4 0,5 9 0,-3-13 0,10 3 0,-6 31 0,5-1 0,-6 25 0,10-11 0,3 7 0,12-3 0,12 12 0,9 5 0,16 0 0,-5 0 0,28 6 0,-27 8 0,-17-4 0,0 2 0,31 16 0,-14-8 0,-17-1 0,-20-13 0,-19-2 0,3-4 0</inkml:trace>
  <inkml:trace contextRef="#ctx0" brushRef="#br0" timeOffset="4612">3792 2060 24575,'13'-88'0,"-6"41"0,-1-2 0,2-4 0,-1-2 0,0-2 0,1 1 0,13-31 0,-14 39 0,2 2 0,17-31 0,-12 16 0,4 17 0,20 51 0,22 52 0,-3 7 0,0 7-937,-19-12 0,1 3 937,13 5 0,9 5 0,-7-8 0,-10-10 0,0-4-171,5-3 1,6 1 0,-4-7 170,-5-9 0,-5-6 0,18 8 0,-31-20 0,-17-33 0,-5 1 1823,-1-26-1823,-5 6 562,0-30-562,0 16 0,0-32 0,6 15 0,-4-11 0,10-7 0,-11 23 0,0-1 0,11-24 0,-9 20 0,2 2 0,15-7 0,-11 3 0,9 13 0,-17 30 0,5 2 0,-6 20 0</inkml:trace>
  <inkml:trace contextRef="#ctx0" brushRef="#br0" timeOffset="5929">5293 2128 24575,'8'-57'0,"-1"-1"0,-2 13 0,0-2 0,6-20 0,1 1 0,2-16 0,-3 22 0,1 0 0,3-22 0,-7 26 0,0 0 0,16-24 0,-20-4 0,20 25 0,-17 1 0,5 15 0,6-6 0,-6 23 0,26 34 0,15 38 0,-17 6 0,2 8-535,-1-9 1,3 2 0,-2 1 534,9 23 0,-3 0 0,-13-23 0,1 1 0,-3-4-42,3 6 1,-3-5 41,12 20 0,-8-14 0,-9-33 0,-12 38 0,-1 0 1596,1 18-1596,2-25 0,3-3 90,11 5-90,-5 14 0,-7-43 0,-5-3 0,1-17 0,9 16 0,-14-23 0,2 8 0</inkml:trace>
  <inkml:trace contextRef="#ctx0" brushRef="#br0" timeOffset="6797">6189 1791 24575,'-90'2'0,"38"10"0,-4 4 0,-3-8 0,-6-1 0,2 1-601,-17 10 0,3-2 601,3-11 0,6-2 393,-7 2-393,30-4 0,34 4 0,7-5 0</inkml:trace>
  <inkml:trace contextRef="#ctx0" brushRef="#br0" timeOffset="8540">6746 2191 24575,'-39'-72'0,"7"-8"0,6 3 0,5 0 0,-1-6 0,-4 14 0,11-6 0,-10 8 0,10 8 0,2-15 0,-5 5 0,2-17 0,-11 17 0,11 20 0,2-2 0,-7-32 0,12 37 0,2 1 0,0-23 0,7 37 0,0 10 0,10 11 0,30 4 0,16 6 0,10 4 0,9 8 0,3 2-738,7-8 1,2 3 737,-20 11 0,1 6 0,-8-5 0,-13-13 0,-2 0 0,27 21 0,-6-1 0,-19-14 0,4 9 0,-22 7 0,5 42 0,1 2 737,-18-22 1,-2-1-738,17 19 0,-18-5 0,-1-27 0,-7 16 0,-6-21 0,0 16 0,0-14 0,-6 0 0,0-6 0,-10-1 0,4-6 0,-4 5 0,5-9 0,-7 21 0,6-19 0,-6 20 0,2-17 0,9 0 0,-7-8 0,3 0 0,-28 9 0,-11 0 0,-18-4 0,1 4 0,-4-1 0,22-18 0,2-2 0,-41 12 0,29-7 0,24 2 0,29-9 0,2 3 0</inkml:trace>
  <inkml:trace contextRef="#ctx0" brushRef="#br0" timeOffset="11003">8192 1032 24575,'-46'54'0,"1"-4"0,12 1 0,8-7 0,13-21 0,-4 10 0,14-21 0,-14 21 0,15-9 0,-10 17 0,9-15 0,-9 13 0,10-15 0,-4 5 0,5-7 0,0 5 0,0-9 0,0 15 0,0-9 0,10 9 0,-7-10 0,24 12 0,-23-12 0,22 6 0,-8-6 0,20 7 0,-1-10 0,13 4 0,-7-6 0,7-10 0,8 9 0,-6-10 0,13 6 0,-20-6 0,26 6 0,-30-7 0,5 2 0,-20 2 0,-9-9 0,4 4 0,7-5 0,15-6 0,-4-6 0,10-7 0,-14-4 0,0-1 0,1-6 0,0 5 0,1-11 0,12 10 0,-8-11 0,11-3 0,-21 2 0,-5-12 0,10 11 0,-20 2 0,19 1 0,-8-15 0,-7 10 0,18-25 0,-18 29 0,6-13 0,-4 6 0,-8 1 0,10-13 0,-16 17 0,4 1 0,-12 5 0,0 9 0,0-11 0,0 0 0,0 0 0,-4 10 0,-7-1 0,-13 2 0,6 10 0,-22-8 0,20 21 0,-9-5 0,8 6 0,-1 0 0,-8 0 0,-27 0 0,9 0 0,-25 0 0,14 0 0,-1 11 0,3-2 0,19 3 0,-2-6 0,4-6 0,-1 0 0,-12 5 0,23-3 0,-7 13 0,2 5 0,5 10 0,-10 1 0,19-9 0,-10-1 0,-11-8 0,-23 12 0,-8-10 0,8-1 0,18-8 0,25-6 0,8 0 0</inkml:trace>
  <inkml:trace contextRef="#ctx0" brushRef="#br0" timeOffset="13962">2646 5673 24575,'3'-79'0,"0"1"0,-9-7 0,-2-6 0,7 22 0,0-5 0,1-2 0,-2 1-820,-2 3 1,-2 0 0,1 0 0,1-1 121,3-4 1,1-1 0,1 1 0,-1 0 697,0 4 0,0 2 0,0-1 0,0 2 87,0-21 1,0 0 0,0 5-88,0 15 0,-1 3 0,2 5 0,5-2 0,0 5 637,-5 9 1,1 6-638,15-6 0,-16 40 0,19 40 0,8 24 0,3 16 0,2 8 262,0-8 0,3 4 0,3 0-262,4-2 0,3 0 0,-1 3 0,-11-12 0,-1 2 0,1 0 0,1-4 0,13 7 0,1-4 0,-4 0 0,-10-3 0,-3 1 0,1-5 0,23 16 0,-6-13 1290,-16-12-1290,17 17 0,-41-48 0,-4 5 0,3-5 0,-3 6 2452,0-6-2452,4 5 0,2 8 0,14 16 0,0 6 0,0-6 0,-1 18 0,-3 12-680,-6-28 1,4 5 679,13 28 0,4 2 0,-3-16 0,2-3 0,4 7 0,-2-7 0,4 2 0,-25-41 0</inkml:trace>
  <inkml:trace contextRef="#ctx0" brushRef="#br0" timeOffset="15154">2708 5018 24575,'84'-25'0,"0"1"0,-23 12 0,1 1 0,2 0 0,11-4 0,2-1 0,3 2-1093,6 3 1,2 1 0,-1 0 578,-2-2 0,-2-1 1,0-2 513,-2-2 0,-1-3 0,-8 3 292,-1 2 1,-10 0 0,19-17 0,-70 27 0</inkml:trace>
  <inkml:trace contextRef="#ctx0" brushRef="#br0" timeOffset="16089">4103 4089 24575,'6'50'0,"18"36"0,5-2 0,-6-19 0,2 0-495,-3-14 1,0-1 494,6 13 0,-1 0 0,-3-7 0,-1-3 324,10 28-324,5-1 164,-34-46-164,26 29 0,-22-44 0,4 9 501,-2 0-501,1-8 0,6 9 0,33-12 0,36-10 0,-11-14 0,7-6-656,-23 3 0,2-3 0,1-3 656,11-7 0,3-5 0,-6 2 0,8-1 0,-5-2-56,-2-7 1,-7 1 55,5-2 0,-22-2 0,-16 9 0,-15 13 0,-1-3 1955,2 3-1955,-1 1 0,10 0 0,-2 10 124,11-5-124,-11 5 0,-7 0 0,-13 2 0</inkml:trace>
  <inkml:trace contextRef="#ctx0" brushRef="#br0" timeOffset="17157">5048 4016 24575,'29'38'0,"-1"-1"0,19 39 0,-11-27 0,1 1-814,-5 4 1,1 2 813,12 5 0,1 4 0,0 14 0,-2-1 0,-6-21 0,-1-2 0,0 12 0,-3-5 527,2 0-527,11 8 269,-26-33-269,3 5 0,-14-24 0,26-13 0,26-32 0,-9-1 0,6-2-144,6 4 1,3-1 143,14-10 0,1 0 0,-10 15 0,-3 0-27,-7-1 1,-5-2 26,-11 4 0,-6 0 0,10-6 0,-19 2 0,-11 9 0,-11 6 1114,1-11-1114,4 3 14,-3-5 0,-1 12 0,-7 7 1</inkml:trace>
  <inkml:trace contextRef="#ctx0" brushRef="#br0" timeOffset="17967">6593 3851 24575,'19'65'0,"1"1"0,-1-17 0,-1 1 0,3 18 0,0-2 0,13 13 0,-16-31 0,-1-4 0,4 5 0,10 13 0,-19-42 0,11 19 0,-10-8 0,8-5 0,11 15 0,-7-22 0,11 11 0,-2-7 0,-14-1 0,3-9 0,-18-3 0</inkml:trace>
  <inkml:trace contextRef="#ctx0" brushRef="#br0" timeOffset="18844">6699 3738 24575,'59'-5'0,"9"7"0,-12 2 0,3 1 0,-10-1 0,0 0 0,17 0 0,1-1-650,-7-2 0,1-2 650,14-5 0,1-3 0,-6-2 0,0-3 0,-5-4 0,-3-4 0,-7 0 0,-4-1-1639,-7 2 1,-2-1-1639,27-19 3905,-17 2-628,-8 6 0,-2 3 0,-16 12 110,2 1 1,-23 12-1,0 0 1</inkml:trace>
  <inkml:trace contextRef="#ctx0" brushRef="#br0" timeOffset="19665">6901 4491 24575,'75'0'0,"11"0"0,-29-3 0,2-2 0,7 1 0,-1-1 0,-7-3 0,-3 1 0,29-2 0,-15 3 0,17 6 0,-1 0 0,-7 0 0,-47 0 0,-27 0 0</inkml:trace>
  <inkml:trace contextRef="#ctx0" brushRef="#br0" timeOffset="21095">6994 4812 24575,'36'24'0,"2"9"0,7 7 0,1-1 0,5-7 0,-13-8 0,-4-6 0,-17-3 0,-2-4 0,0-6 0,-4 0 0,9-1 0,-3 2 0,42 7 0,18-6 0,-28-1 0,1 0 0,7-4 0,-1-2 0,23 6 0,-15-6 0,-17 0 0,-11-5 0,1 3 0,27-22 0,-17 8 0,-3 2 0,2-1 0,18-9 0,20 8 0,-32 2 0,4 9 0,3-2 0,11 6 0,6-18 0,-15 16 0,-27-9 0,-19 12 0</inkml:trace>
  <inkml:trace contextRef="#ctx0" brushRef="#br0" timeOffset="22467">8523 3252 24575,'5'44'0,"2"12"0,18 4 0,5 17 0,-9-25 0,3 0 0,0-6 0,2 0 0,4 5 0,2-2 0,-3-11 0,0-4 0,26 16 0,-17-14 0,-16-19 0,4-17 0,6-22 0,32-37 0,-13 8 0,12-12 0,-18 24 0,9-7 0,1 4 0,7-6 0,-22 10 0,-8-13 0,-15 12 0,2-25 0,-11 37 0,4-34 0,-12 40 0,5-21 0,6 25 0,20-12 0,0 14 0,19-15 0,-19 12 0,-2 0 0,-19 7 0,-5 7 0</inkml:trace>
  <inkml:trace contextRef="#ctx0" brushRef="#br0" timeOffset="23547">8868 4156 24575,'29'36'0,"-4"-7"0,3 0 0,0-7 0,19 24 0,1-3 0,-16-8 0,0 0 0,15 14 0,6 4 0,-21-22 0,-1 5 0,-8-1 0,-10 16 0,17-4 0,0 33 0,10-14 0,-4 13 0,-9-14 0,2-20 0,-19-9 0,7-7 0,-12-2 0,-4-3 0,10 9 0,-6-15 0,2 8 0,-3-14 0,-4 8 0,0-9 0,0 0 0,0-7 0</inkml:trace>
  <inkml:trace contextRef="#ctx0" brushRef="#br0" timeOffset="25932">1425 5271 24575,'75'-21'0,"-6"3"0,12 1 0,-7 6 0,6 2 0,2-2-820,-13 0 1,3-2 0,0 1 0,1 0 176,5 3 1,1 1 0,-1 1-1,-4-1 643,5-2 0,-3-1 0,-5 1 765,14 0 0,-8 1-765,-26-1 0,-5 1 985,11 1-985,1-11 0,-7 1 0,14 3 0,21-5 0,-37 12 0,3 1 0,6 0 0,1-1 1569,-9-3 1,-3 1-1570,17 0 193,-22-11-193,-20 3 0,13-2 0,10-9 0,1 16 0,34-7 0,-23 1 0,-11 13 0,0 2 0,15-8 0,20 12 0,-18 0 0,0 0 0,28 0-323,-7-7 1,1-1 322,-38 7 0,-1-1 0,11-12 0,2 0-10,-7 9 1,-1 0 9,-3-5 0,0-1 0,0 4 0,0-1 0,4-3 0,-1 1 0,37 0 0,-37-1 0,0 2 0,37 7 0,-16-10 0,7 11 0,2-4 0,-28 4 0,3 2 42,6-1 0,3 0-42,3 0 0,1 0 0,-4 0 0,-1 0 0,1 0 0,-2 0 0,-5 0 0,-1 0 9,-4 0 1,-1 0-10,29 0 0,-7 0 0,-30 0 0,-3-6 0,9-1 0,29-14 0,-21 5 0,6-1-202,24-1 0,2-1 202,-18 2 0,-3 0 0,2 2 0,-8 0 0,-10 1 0,-18 2 0,-8 2 0,9-3 0,23-7 0,11-7 965,-7 6-965,-18 4 0,-2 0 0,7-5 0,18-6 0,-27 10 0,-12 12 0,12-11 0,-10 9 0,32-4 0,-15 7 0,17 5 0,-21 0 0,4-6 0,-4 5 0,13-11 0,11 10 0,0-9 0,15-10 0,-21 5 0,-9-14 0,9 15 0,-27-1 0,16 3 0,-17 7 0,-11 1 0,0 5 0,10-11 0,-14 8 0,44-15 0,-15 17 0,20-11 0,-11-1 0,9 5 0,-5-3 0,-6 6 0,0 4 0,-18-15 0,20 13 0,-11-8 0,44-4 0,-31 6 0,-5 2 0,3-2 0,22-9 0,-33 16 0,2 1 0,4-9 0,-1 0 0,39 2 0,-30 4 0,2-1 0,-8-2 0,0 1 0,5 2 0,0-1 0,-9-2 0,-3 0 0,30-7 0,-26 1 0,-10 6 0,-11-3 0,3 9 0,-10-9 0,5 9 0,0-4 0,-5 0 0,-1 4 0,-1-4 0,-15 5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8T05:50:09.3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981 1932 24575,'16'-10'0,"-16"-1"0,-14 0 0,-22 5 0,-7 1 0,-1 5 0,13 0 0,10 0 0,-14 12 0,-7-3 0,-25 16 0,8-11 0,1 5 0,20-7 0,-2-1 0,17 5 0,0-4 0,3 9 0,2 1 0,1 1 0,-13 19 0,4-10 0,-6 12 0,8-19 0,2 7 0,11-19 0,-11 13 0,11-10 0,-10 6 0,-3 7 0,5-6 0,-9 6 0,17-12 0,-5 3 0,0 2 0,8-4 0,-7 9 0,2 2 0,6 2 0,-4 17 0,11-5 0,0 1 0,0-2 0,0-18 0,0 2 0,0-10 0,0 12 0,0-10 0,0 21 0,5-14 0,8 31 0,6-10 0,7 11 0,5-12 0,-7-9 0,-4-8 0,6 1 0,-17-6 0,26 20 0,-16-17 0,11 9 0,5-17 0,-11 3 0,17-3 0,2 0 0,2 5 0,0-10 0,-5 10 0,4-4 0,1 6 0,28 2 0,-26-7 0,10-7 0,-27-7 0,-3-6 0,1 0 0,-5 0 0,11 0 0,9-12 0,-4 3 0,24-22-3277,-24 5 0,19-20 3047,-12-1 230,-6 2 0,-8 8 0,-21 14 0,-6 8 0,-1 5 0,-3 0 0,33-2 0,-11 1 0,15-1 3276,-17 1 0,-15-10-3044,-2-3-232,-4-5 0,0-5 0,0 10 0,0 2 0,0 7 0,-4 5 0,3 0 0,-4 4 0,5 1 0</inkml:trace>
  <inkml:trace contextRef="#ctx0" brushRef="#br0" timeOffset="1878">2290 2012 24575,'-57'25'0,"3"7"0,-5 2 0,7 0 0,12-4 0,6-7 0,12-1 0,0 6 0,4-5 0,-3 0 0,9-3 0,1-8 0,1 3 0,-1 6 0,-1-3 0,-10 16 0,10-11 0,-5 4 0,6 1 0,4 1 0,-3 6 0,9 0 0,-5 7 0,6 2 0,0 6 0,0 0 0,0-7 0,6 6 0,-5-18 0,10 3 0,-1-12 0,3 5 0,8 2 0,-3 6 0,0-11 0,3 3 0,-5-16 0,19 11 0,9-2 0,8 5 0,-2-10 0,2-1 0,17 7 0,-8-11 0,-1-4 0,3 0 0,19-6 0,-22 0 0,-1 0 0,14 0-3277,-3 0 0,-8 0 3047,10-6 230,-45 0 0,8-5 0,-18-17 0,-5 13 0,5-30 3276,-1 19 0,-7-16-3044,6 0-232,-8-2 0,0 1 0,4 1 0,-10 7 0,4-1 0,1 1 0,-5 0 0,4 0 0,-5-1 0,0-21 0,0-6 0,-5 0 0,4-1 0,-23 19 0,9-6 0,-16 12 0,7-8 0,-6 15 0,-2-12 0,-6 7 0,1-1 0,-8-7 0,13 18 0,-4-3 0,19 19 0,-3 5 0,-25 2 0,-31 11 0,28-6 0,-3 0 0,-3 2 0,2 1 0,-8-4 0,21 0 0,34 0 0</inkml:trace>
  <inkml:trace contextRef="#ctx0" brushRef="#br0" timeOffset="3655">3518 1986 24575,'0'49'0,"0"7"0,0-5 0,0 23 0,0-21 0,24 9 0,0-6 0,14-15 0,0 22 0,-12-18 0,-1-5 0,-8-7 0,-7-22 0,1 4 0,-1 6 0,20 11 0,10 8 0,21 6 0,-8-19 0,-10-3 0,-9-18 0,17-1 0,12-17 0,22 9 0,-16-10 0,-10 13 0,-17-5 0,0-8 0,17-14 0,2 5 0,8-16 0,-11 16 0,-5-16 0,-9 17 0,-1-9 0,-19 22 0,3-12 0,-16 13 0,9-8 0,-3-1 0,-1-1 0,5-5 0,-3-5 0,6-17 0,-11 11 0,4-14 0,-16 23 0,4-16 0,-5 15 0,0-22 0,0 2 0,0-7 0,-5-6 0,-1 20 0,-6 4 0,1 17 0,5 2 0,-3 0 0,2-8 0,-4 0 0,-6-11 0,-14-4 0,4 1 0,-4 5 0,10 5 0,-11-11 0,0 10 0,-7-16 0,17 27 0,11 6 0,6 6 0</inkml:trace>
  <inkml:trace contextRef="#ctx0" brushRef="#br0" timeOffset="5657">5634 2533 24575,'0'-42'0,"0"-17"0,-12-3 0,-10-21 0,-20 12 0,13 24 0,-3-1 0,2 6 0,0 0 0,-1-1 0,2 3 0,-12-16 0,20 25 0,7 16 0,13-6 0,-3-3 0,4-26 0,0 12 0,0-12 0,0 21 0,0-11 0,0 20 0,0-13 0,0 16 0,0 0 0,4 2 0,13 4 0,69 29 0,-30 0 0,5 5-391,-7-1 0,4 3 0,-2 1 391,23 8 0,-2 3 0,-2 9 0,-4-1 0,-21-19 0,-4-1 0,-4 2 0,-6 2 0,1 22 0,-6-1 0,1 15 0,2-5 1173,-9-19-1173,-8-12 0,-6-3 0,-1-9 0,7 16 0,8 1 0,13 4 0,-5-7 0,24-10 0,-24-13 0,19-15 0,-27-7 0,-2-20 0,-7 4 0,-8-12 0,2 11 0,-10-23 0,0 14 0,0-11 0,0 3 0,0 4 0,0 1 0,-5-6 0,-8 5 0,5-6 0,-18-3 0,0-1 0,16 2 0,-15-1 0,-1 2 0,12 14 0,-5-1 0,7 4 0,7 17 0,5-4 0,0 5 0,0-6 0,0-6 0,-5 5 0,4 0 0,-4-3 0,5 2 0,0-12 0,-5 1 0,3 0 0,-14-7 0,13 21 0,-8-2 0</inkml:trace>
  <inkml:trace contextRef="#ctx0" brushRef="#br0" timeOffset="7041">8457 1017 24575,'-50'31'0,"-7"-4"0,16-7 0,-3 1 0,1-3 0,1 0 0,-28 17 0,-11-1 0,32-15 0,-1 0 0,-36 10 0,35-12 0,4-1 0,-6 6 0,8-10 0,-3-1 0,0 3 0,-3 1 0,-19-1 0,0-3 0,12-2 0,5-1 0,-27 4 0,24 1 0,6 12 0,10-4 0,3-2 0,27-14 0,5-5 0</inkml:trace>
  <inkml:trace contextRef="#ctx0" brushRef="#br0" timeOffset="8369">7766 1386 24575,'20'52'0,"-1"12"0,-1-19 0,-4 6 0,3-10 0,-5-5 0,-1-7 0,1 4 0,0 3 0,-6 8 0,0 6 0,0 7 0,7 2 0,-4 8 0,8-14 0,-10 3 0,-1-26 0,5 5 0,-10-19 0,8 5 0,-7-10 0,12 4 0,6 15 0,11-3 0,-4 11 0,-9-19 0,-13-10 0</inkml:trace>
  <inkml:trace contextRef="#ctx0" brushRef="#br0" timeOffset="9494">8868 949 24575,'0'49'0,"0"11"0,0 9 0,0 14 0,6-6 0,2 0 0,5-2 0,1-8 0,-2-8 0,2 6 0,-1 2 0,6 2 0,-10 14 0,16-6 0,-16 0 0,5-2 0,-3-23 0,-5-3 0,1-25 0,-2-3 0,1 7 0,-5-2 0,4 10 0,-5-14 0,0-11 0,0-7 0</inkml:trace>
  <inkml:trace contextRef="#ctx0" brushRef="#br0" timeOffset="11316">8965 1153 24575,'0'-34'0,"0"3"0,0-18 0,0 18 0,-6-32 0,4 35 0,-9-28 0,9 26 0,-3 1 0,35-7 0,-1 11 0,53-3 0,-18 15 0,20 1 0,-18-2 0,1 5 0,-20-8 0,0 21 0,5 12 0,-17-2 0,9 11 0,-33 19 0,-1 7 0,-8 34 0,1-37 0,0-2 0,-3 26 0,0 10 0,0-43 0,0 9 0,0-19 0,0 0 0,0-1 0,0-6 0,-5-1 0,-6 1 0,0-6 0,-16 6 0,3-16 0,-11 15 0,6-13 0,6 3 0,2-1 0,5-4 0,-1 4 0,-3-4 0,-25-1 0,-21 1 0,-6 7 0,29-4 0,113 3 0,-8 0 0,11 1 0,4-7 0,8-3 0,-2 4-449,-14 6 1,-2 3 0,-1-2 448,0-7 0,1-2 0,-7 2 0,1 7 0,-5 1 0,29 7 0,-30-7 0,-18 2 0,-22-12 0,-5 10 0,6 8 1345,9 14-1345,8 8 0,7 9 0,-7-9 0,-13-17 0,-10-13 0</inkml:trace>
  <inkml:trace contextRef="#ctx0" brushRef="#br0" timeOffset="12576">10005 545 24575,'51'66'0,"1"-2"0,16-15 0,-6-3 0,-1-12 0,-18-9 0,15 13 0,-14-9 0,24 14 0,-16-12 0,-9-12 0,-7-6 0,-12-30 0,4-13 0,-12-20 0,9-2 0,-7-6 0,4-18 0,4 16 0,4-3-689,-5-3 1,3-2 688,3 8 0,4-2 0,-3 3 0,-4-1 0,-3 3 0,3 1 0,-4 8 0,-8 9 0,-14 23 0,2 11 0</inkml:trace>
  <inkml:trace contextRef="#ctx0" brushRef="#br0" timeOffset="13701">10739 1140 24575,'11'34'0,"10"19"0,13 8 0,-14-20 0,2 1 0,2-3 0,1 1 0,3 8 0,-2 2 0,-6-6 0,0 2 0,6 11 0,-1 1 0,-8-4 0,-1 0 0,2 0 0,3 0 0,2 9 0,-1-3 0,2 21 0,-6-25 0,0-1 0,-4 8 0,6-1 0,-9-33 0,0-2 0,-5-15 0,-1 10 0,-5-13 0,4 1 0,-3-4 0,4-2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8T05:50:55.5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357 1293 24575,'76'-11'0,"0"0"0,0 0 0,12 0 0,1-1 0,-2 0 0,-9-3 0,-2-1 0,0 0 0,6 3 0,2 0 0,-8-1 0,5-7 0,-8 0-298,-10 6 0,-4-1 298,-6-1 0,-4-2 147,19-15-147,-23 19 0,2-1 0,2-12 0,3 0-352,10 12 0,4 1 352,6-13 0,-1 0 0,-10 11 0,-1 3 0,12-3 0,-1 1 0,-15 3 0,-1 2 0,8 2 0,2 2 0,1 0 0,3-1 0,18-5 0,5-2-803,-23 5 0,1 0 0,3-2 803,13-6 0,2-2 0,-1-1 0,-12 3 0,-1 0 0,-1-1-363,4-3 0,-1 0 0,-4-2 363,14-10 0,-4-1-293,-24 15 1,1 0-1,-3-2 293,11-13 0,-1-1 0,7 5 0,0 1 0,-8-3 0,3 1 0,-9 10 0,4 1 0,1 3 0,-4 6 0,1 4 0,0 0 0,3-2 0,0 1 0,0 2 0,24 2 0,-3 2 0,-13 3 0,-4-1 272,-14-3 0,-5 0-272,17 4 2207,-38 0-2207,-79 7-854,-5-2 0,-14 1 854,-1 0 0,-13 2 0,-6 1 0,0 1-656,8-1 1,-2 1-1,-1 0 1,-3 0 0,-2 1 540,3 0 1,-2 1-1,-2 0 1,-2 0-1,1-1 1,0-1 114,13-3 0,-2 0 0,0 0 0,0-1 0,1 0 0,1-1 0,2 1 0,-4 1 0,1-1 0,2 1 0,0-1 0,1-1 0,1-1-485,-11-2 0,0-3 0,2 0 1,1 1-1,2 0 485,-9 2 0,2 0 0,1 1 0,1-1-366,4-1 1,0-1 0,2 0 0,2 2 365,8 1 0,2 2 0,1 0 0,1 0 343,-23 1 1,0-1-1,9 1-343,-2-1 0,9 2 1638,12 9 0,5 2-1175,-27-2 2796,23 22-3259,-15 5 2900,26-2-2900,-13 14 1407,18-9-1407,-2 8 0,-1-1 0,15-19 0,9 1 0,8-13 0,4 7 0,-10 1 0,10-8 0,-9-2 0,10-3 0,-10 0 0,14-2 0,-8 1 0,4 0 0,-1 6 0,-29 8 0,19-12 0,-48 20 0,13-9 0,11-8 0,-2 1 0,4-3 0,1-1 0,-36 10 0,6-2 0,19 1 0,9-6 0,3 8 0,38-17 0,69-31 0,-16 7 0,9-3 0,11-9 0,11-7 0,-2 3-879,-8 7 0,0 3 0,3-4 879,-6-3 0,3-4 0,0 0 0,-1 3 0,14 2 0,-1 4 0,2-2 0,-15 0 0,0-2 0,2 1 0,-1 2 0,0 3 0,0 3 0,0 1 0,-1-1 0,15-5 0,-2 0 0,4 1 0,-9 4 0,4 2 0,-1 0 0,-5-1 0,0-4 0,-5 0 0,5 0 0,-3 6 0,5 2 0,0-1 0,-4 0 0,3-4 0,-4-1 0,1 1-497,4 4 0,1 2 1,-2-1 496,-11-1 0,-2-1 0,1 1 0,10-2 0,1 1 0,-2-2 0,-11-1 0,-2-1 0,4 1 0,21-1 0,6 3 0,1 0 0,-18 2 0,2 1 0,-1 1 0,-1 1-753,15 0 1,-2 2-1,1 0 753,-17 2 0,2 1 0,-3 1 0,-6-1 0,18-2 0,-8 1 0,-18 4 0,-7 0 0,6 0 2083,-48 10-2083,-55 21 0,4-8 0,-12 2 0,-16 3 0,-14 2 0,-2 0-574,17-6 0,-2 0 0,-3 0 0,-3 0 574,4-4 0,-4 0 0,-2-1 0,-1 0 0,1-1 0,-3 0 0,-1-2 0,0 0 0,3 0 0,2-1 0,2 1 0,3-1 0,1-1 0,-2 1 14,-11 1 0,-3 0 0,3 0 0,7 1-14,10 1 0,6 2 0,-2-1-482,-10 1 0,-1 1 1,-1-3 481,2-5 0,0-1 0,3 0-436,-14 9 0,0-2 436,17-11 0,-3-3 0,5 4 0,-4 13 0,2 1 1287,-16-8 0,1-1-1287,23 2 0,2 0 1103,-6-4 0,4-1-1103,-24 9 1898,17 7-1898,4 7 1373,9 12-1373,-3-4 808,12 3-808,-4 0 0,12-12 0,-18 5 0,-13-24 0,-9-2 0,24-11 0,-3-2-365,0-2 1,-3-2 364,-14-3 0,-1-1 0,8 3 0,3 0 0,6-5 0,6 1 0,-4 9 0,29 0 0,22 11 0,2 13 0,8-5 729,14 15-729,22 1 0,41 3 0,-12-21 0,10-4-905,-8-4 0,5-4 0,4-2 905,-6-2 0,4-2 0,3-2 0,1 0-656,-4 0 1,3 0-1,1-1 1,-1 0 0,-1-2 541,11-2 0,-2-2 1,0-1-1,2 0 114,-14 1 0,2 0 0,1-1 0,-2 0 0,-3 0-569,6-2 0,-2 1 1,-3-1-1,-1 0 569,13-1 0,-3-1 0,1-2-367,-14 1 0,2-3 1,-2 0-1,-5-2 367,-1-3 0,-4 0 0,0-4 167,8-5 0,2-2 0,-3-1-167,-7 4 0,-3-1 0,1 2 0,0 3 0,1 3 0,-2-1 1071,18-12 0,0 1-1071,8 2 0,-1 2 0,-22 1 0,-2 2 0,7 11 0,3 3-1305,10-2 0,1 2 1305,-4 7 0,2 2 0,-17 4 0,1 1 0,0-2 249,-1-5 1,1-2-1,-1 2-249,23 5 0,-3-1 469,-8-9 1,-4-1-470,-14 5 0,-6-1 675,11-14-675,-10-12 3276,-21 12-269,7-17-1768,0 5-1239,2 5 272,26-12-272,-10 12 0,6 4 0,-18 0 0,-55 33 0,-26 11 0,-16 6 0,-15 8 0,-12 4 0,-5 3-656,20-9 1,-4 2-1,-2 0 1,-3 0 0,-1-1 279,1-1 0,-2-1 0,-3-1 0,0 1 0,1-1 0,1 0 376,-11 3 0,2-1 0,-1 0 0,1-1 0,0 1-610,-2-1 0,-1 0 0,1 0 0,2 0 0,4 0 610,2 2 0,4-1 0,2 0 0,-1 0 0,-2 0 0,-1-1 0,1-1 0,4 0 0,-5 2 0,4 0 0,3-5-358,-18-1 1,4-5 357,6-3 0,4-1 0,21 0 0,2-2 0,-15-4 0,-2-1 0,1 2 0,-2 0 0,-9-7 0,-2 0 0,6 3 0,-1 1 0,1-3 0,1 0 1638,-1 2 0,4 1-1349,20 0 1,1-2 1348,-3-2 0,4 2-1059,-3 9-579,-4 8 0,20 1 1208,-7 11-1208,20-9 380,-17 9-380,13-1 0,-17 16 0,-14-4 0,15-4 0,-8-14 0,-4-4 0,-6 2 0,9-3 0,2-2 0,4-9 0,-8 15 0,36-15 0,5 4 0,102-8-1597,-14-7 1,14-3 1596,-14 3 0,10-1 0,5 1 0,-2-1-820,1 2 1,0 0 0,2-1 0,4-2 685,-19 0 0,3-2 0,2 0 1,0-2-1,-1 1 0,-3 0 134,5-1 0,-3 0 0,-1-1 0,0 0 0,1-1 0,2-2 0,1-1 0,0-1 0,-2 0 0,-3-1-435,2-1 0,-3-2 0,-1 1 0,-2-1 435,18-3 0,-2-1 0,-6 0-263,-21 3 0,-4-1 1,0 0 262,4-3 0,0 0 0,-3 1 986,-1 1 0,1 1-986,0 2 0,5-2 0,-4 4 1638,-1 3 0,0 2-1563,11-7 1,1-3-76,-7-2 0,-3 2 0,-9 8 0,-1 1 0,8-9 0,0 0 0,-1 6 0,-1 1 1220,-11 3 0,0 0-1220,4-6 0,-3 1 1367,15-3-1367,-28 10 0,-17 16 0,-36 29 0,-17 12 0,11-4 0,-7 0-856,-28 7 1,-16 0 0,-4-3 855,20-17 0,-3-3 0,-2-2 0,-2 1-656,0-1 1,-2 1-1,-3-1 1,0-2 0,1-1 652,-15 1 0,-1-2 0,1-2 0,2 0 3,9-2 0,1-1 0,2 0 0,1 1-420,-18 8 0,1 1 1,6-3 419,-8-4 0,5 2-194,26 1 1,1 3 0,3-2 193,-2 1 0,-1-1 0,-26 4 0,-3-2 0,9-3 0,-2-1 283,8-5 0,-4 0 0,2-2-283,10-1 0,1-1 0,0 0 0,-1-2 0,0-1 0,3 0 1528,-14 1 1,7-2-1529,-12 0 1588,33-4-1588,19 9 841,-25 1-841,-7 4 1954,11-10-1954,15 2 0,15 5 0,8-7 0,-51 6 0,9-14 0,8 0 0,-2 0 0,-15 0 0,17 0 0,34 0 0,48-27 0,1 10 0,4-7 0,1-1 0,6 4 0,16 1 0,4-6 0,-5 15 0,10 0-936,-5 0 0,5 0 0,3-1 936,-8 2 0,3 0 0,2 1 0,-1-1 0,2 2 0,1 0 0,-1 1 0,0-2 0,-4 0 0,0-1 0,-1 0 0,-2-2 0,12-5 0,-3-1 0,0-2-629,2-2 0,0-2 0,-2 0 629,-6 4 0,-2 1 0,1-2 0,4-6 0,1-2 0,-2 4-369,-11 8 1,-2 4-1,0-4 369,1-7 0,-1-3 0,-2 0 0,16-3 0,-5 0-13,-12-2 1,-4 0 12,-6 6 0,-6 2 2328,0-4-2328,-5 0 2030,-13 15-2030,-5-2 1432,-2 5-1432,6-6 36,25 2-36,35-5 0,-27 14 0,1 2 0,-4-4 0,-2 1 0,19 4 0,-22-9 0,-8 10 0,7-4 0,6 5 0,-31 37 0,-68 20 0,-7-3 0,-10 3-658,16-19 0,-3-1 1,-4-2 657,-15 2 0,-4-1 0,2-1 0,15-5 0,2-1 0,-3-2 0,-10-2 0,-3-3 0,1-3 0,2-2 0,1-2 0,2-1 0,-16 7 0,1-2-591,-10-6 1,1 1 590,13 5 0,1 3 0,-7 5 0,-1-2 0,-1-8 0,4-1-90,14 4 1,4-3 89,10-15 0,2-2 0,-34 6 0,0-6 1828,7 0-1828,3 0 1293,16 5-1293,1 2 212,26 0-212,-14 10 0,6-3 0,-27 13 0,-10-6 0,29-10 0,2-1 0,-26 3 0,-3-4 0,42 6 0,10-8 0,18 13 0,5 2 0,11 14 0,38-1 0,8-16 0,12-4-1027,-12-8 0,6-2 1,5-2 1026,7 0 0,8 0 0,2-1 0,-3-1-729,-8-1 1,-1 1 0,0-2 0,2 1 728,13-1 0,4 1 0,-1-3 0,-6-3 0,5-5 0,-5-4 0,-3-4-425,-8 0 1,-1-2 0,-4-5 424,-5-6 0,-3-3 0,-7 0 0,-7 1 0,2-1 0,17-4 0,10-2 0,-9 4 0,-17 9 0,-1 1-74,12-6 0,7-4 0,-10 5 74,17-13 2299,-26 11-2299,-33 32 0,-38 40 0,-34 10 0,4-4 0,-5-2 975,7-15 1,-5-3-976,-6 2 0,-6 2 0,-1-5-335,5-7 0,-2-5 0,-4 2 335,-4 4 0,-5 1 0,-2 1 0,2-3 0,9-3 0,1-3 0,1 0 0,-2 1 0,-4 1 0,-3 1 0,3 0 0,7 0-51,-17 4 0,8-1 51,0-4 0,10 2 0,5 10 0,21-15 1051,0 7-1051,14-9 2822,-4-1-2822,-11 5 0,20-10 472,-8 9-472,32-9 0,37 5 0,19 1 0,10 3 0,11 0-813,-18-6 0,6-1 1,3 0-1,0 0 813,1 2 0,1 0 0,0 0 0,2-2 0,8-2 0,3-1 0,0-1 0,-3 1 0,-10 0 0,-1 1 0,-2 0 0,-2-3 0,16-3 0,-3-3 0,-6 0-44,2-1 1,-10-5 43,-22-6 0,-5-4 0,27-24 0,-20 8 0,17-8 0,-17 9 3234,3 6-3234,-8 2 104,-19 14-104,-3 1 0,-11 6 0,-61-3 0,0 17 0,-10 3 0,4-5 0,-5-1 0,-4 2-917,-21 4 1,-6 4 0,0-1 916,8 0 0,1-1 0,-1 1 0,13-2 0,-3-1 0,2 1 0,3 1 0,-8 3 0,5 0 0,1 2-355,6-1 1,2 2 0,2 0 354,-20 4 0,5 5 0,10 7 0,1 2 0,-3-8 0,0 2-143,6 12 1,3 0 142,10-15 0,2 0 0,3 1 0,3 1 0,-19 13 2540,10-13-2540,1 6 1207,19-9-1207,-10-5 350,18 3-350,-11-3 0,11-6 0,-5 8 0,6-8 0,5 10 0,16-10 0,36-2 0,8-19 0,11-6 0,16 1 0,12-2 0,0-1-1093,0-5 1,1-3 0,4 1 1091,-4 2 0,4 1 1,0-1-1,-4-2 1,-13 2 0,-3-1 0,-1-1 0,0 2 0,19-2 0,-2 1 0,-4-2-291,-14-2 1,-3 0 0,-3 2 290,15-1 0,-7 1 0,-24 3 0,-4 1 0,18-6 0,-21-2 0,0 15 3113,-12-4-3113,4 28 1038,-21 10-1038,3 15 0,-38 34 0,-13-8 0,-3-14 0,-8 1-913,-3-6 0,-8-3 913,-4-8 0,-9-4 0,-3 1-820,7-5 1,-3 1 0,-2-1 0,0-2 769,-3 0 1,-2-2 0,1-1-1,0 2 50,4 0 0,-1 1 0,2-1 0,3 0-337,-8 0 1,5-2 0,5 3 336,-4 7 0,6 1 0,6-6 0,6 0 0,-1 6 1387,17-6-1387,30-13 3276,56-11-3134,7-5 0,8-2-142,16 3 0,8-2-415,-3-5 1,5-4-1,-1-1 415,-9 4 0,-1-1 0,1-1 0,10-5 0,3-1 0,-3-1-472,-10 1 1,-3-2 0,-2 2 471,-10 3 0,-1 0 0,-3 1-136,15-4 1,-5 0 135,-12-1 0,-4 0 0,20-6 0,-13 1 2361,-29 10-2361,-11 41 1594,-20 0-1594,-34 45 0,-3-31 0,-4 1 0,11 7 0,-5 0-563,-14-7 1,-11-2 0,0-1 562,5-2 0,-2-1 0,-2-3 0,-10 2 0,-3-3 0,2-4 0,9-6 0,1-3 0,8-2 0,3 2 0,12-3 0,12-6 0,62-9 0,38-25 0,18-7-1059,-22 16 1,4 3-1,5-3 1059,4-6 0,5-5 0,3 0 0,-1 3 0,-3 7 0,1 3 0,0 0 0,-2-2 0,-4-2 0,-1-2 0,-2 0 0,0 3 0,-6 4 0,-1 1 0,-1 1 0,-4-1-285,6-4 1,-4 0 0,-3 0 284,15-2 0,-7 0 791,-15-2 0,-6-2-791,19-12 0,-74 8 0,-69 33 0,-8 3 0,-13 6 247,12 6 0,-4 5 0,-1-2-247,2-7 0,-1-2 0,-1 3 0,18-1 0,0 3 0,-1-1 0,1-2-1093,-20-1 1,1-2 0,4-1 555,17 0 1,4 0 0,-2 0 536,-5-2 0,0-1 0,7 1 0,9 4 0,5-1 0,-31-3 0,36 7 0,29-16 1832,45-23-1832,3-3 0,9-3 0,12 1 0,9-1 0,3-2 1050,11-8 1,3-2-1,5-1-1050,-9 8 0,5 1 0,-1-1 0,-3 0 0,-11 1 0,-2 1 0,-1-1 0,-2 2-377,17-5 0,-3 1 0,-6 0 377,1-13 0,-9 6 0,12 7 0,-46 8 0,-58 48 0,-27 15 0,-5-9 0,-10 0 0,-4 4-820,6 2 1,-2 4 0,-2 1 0,-4-2 812,6-7 1,-3-1 0,-2-2 0,1 1 0,1 1 6,5 1 0,-1 0 0,2 1 0,1-2 0,3-2 0,-25 5 0,3-2 0,7-1 872,17-3 1,4 0-1,9-6-872,-16 1 1082,42-4-1082,29-7 0,43-4 0,23-6 0,8 3 0,10-1-683,-18-2 1,7 0-1,3 0 1,-2 0 682,-3 0 0,0 0 0,-1 0 0,-2 0 0,14 0 0,-4 0 0,-3 0 1638,21-3 0,-20 6-1348,-45 15-290,-84 17-680,-1-18 0,-14-3 0,-4-1 680,-20 3 0,-6-1 0,2 0 0,7 1 0,2 0 0,-1-4 0,-1-5 0,0-3 0,5 1-79,-7 8 0,11-3 79,-13-10 0,15 5 0,97-4 0,36 3 0,2-3 0,9-2 0,7-2 0,1-1 1504,-7 3 1,-5 0-1505,8-7 0,-90 50 0,-61-10 0,17 3 0,-6 0 0,-11-15 0,1-6 0,22-1 0,4-2 1254,-5-3 0,16-3-1254,36-4 218,36-30-218,7 17 0,11 1 0,30-16 0,8-1-499,-29 14 1,1 2 0,1 2 498,3 2 0,0 1 0,-4 0 0,12-5 0,-14 8 0,-20 28 0,-63 2 0,-28 13 0,7-18 0,-1-1 0,-10 7 0,5-1 1495,35-18-1495,74-42 0,28 12 0,-27-8 0,0 1 0,18 12 0,-40 12 0,-64 44 0,-17 10 0,-12 7 0,68-56 0,30-25 0,9-8 0,8-4 0,2 6 0,-3 3 0,18-19 0,-19 29 0,-54 44 0,-23 24 0,-11 20 0,0-24 0,-7-4 0,-3-13 0,-3-2 0,-3 8 0,0-6 0,-20-11 0,21-3 0,75-43 0,5-5 0,9-3 0,16-3 0,8-2-638,-10 8 0,3-2 0,1 4 638,2 4 0,2 3 0,-1 2 0,-4 0 0,0 1 0,-1 2 0,32-2 0,-8 4 0,1-3 0,-79 59 0,-37-9 0,-17 2 0,-4 4 0,-8 3 0,-5-4-827,-17-2 1,-6-5 0,1 1 826,7 1 0,2 0 0,-1-5 0,-6-7 0,-2-4 0,9-2 829,1 3 0,9-4-829,-12-8 0,51-20 0,67-18 0,-2 5 0,8 1 0,30 2 0,9 1-380,-22 0 0,2-1 0,1 4 380,1 10 0,1 4 0,-2-2 0,18-15 0,-7 3 2559,5 13-2559,-57 7 0,-56 22 0,-27 8 0,-14 4 0,-7 3-457,14-1 0,-2 3 0,0-2 457,2-6 0,1-3 0,6 0 0,1 4 0,13-4 0,17-4 0,65-18 0,28-6 0,-7 3 0,6 0 0,2 0 67,5 0 0,2 0 0,-1 0-67,0 0 0,1 0 0,-9 0 0,-9 0 0,-7 0 0,17 10 0,-65 22 1386,-40 28-1386,9-23 0,-7 1 0,-15 3 0,-4-3 0,11-9 0,1-4 0,-27 11 0,56-33 1100,81-40-1100,-11 15 0,5 1 0,16-7 0,-2 4 0,-20 7 0,-7 8 0,1 25 0,-68 13 0,-52 20 0,14-24 0,-8-4-574,-14-7 1,-4-3 573,0-1 0,3-4 0,10-3 0,12-6 0,27-9 0,68-12 0,21 3 0,12 1 0,14 2 0,3 1-250,-4-1 1,-3 4 249,-8 4 0,-12 10 0,-19 16 0,-88 12 0,-22-3 0,-13-2-63,25-12 0,-3-3 0,1-1 63,-1 1 0,0-2 0,3-2 0,-11-2 0,11-4 0,16-8 0,54-11 0,40-1 0,22 4 0,-12 7 0,5 4 0,3 0-443,10-3 0,2 0 1,0 4 442,-3 4 0,-1 3 0,-7 0 0,-3-1 0,-8 0 0,14 0 0,-61 15 1213,-6 12-1213,-25 25 0,-24-3 0,-29 0 1950,-4-15-1950,2-13 0,22-2 0,15-8 0,17 0 0,21 17 0,-3-9 0,9 10 0,-6-13 0,0-6 0,0 5 0,0-4 0,10-16 0,8-5 0,20-26 0,-12 16 0,-31 7 0,-20 10 0,-26 14 0,54-9 0,45-11 0,6 0 0,3-1 0,20-7 0,-13 2 0,-85 32 0,-36 8 0,12-2 0,11-3 0,38-20 0,18 4 0,-11 2 0,-7 3 0,-4 13 0,34 26 0,-21-22 0,45 31 0,-43-48 0,14 15 0,-24 3 0,0-7 0,-10 9 0,-7 4 0,-7 7 0,-7 19 0,-2 16 0,7-6 0,2-15 0,2-12 0,10-25 0,-3-7 0,10-5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c.noaa.gov/wcm/" TargetMode="External"/><Relationship Id="rId5" Type="http://schemas.openxmlformats.org/officeDocument/2006/relationships/hyperlink" Target="https://www.ncdc.noaa.gov/data-access/severe-weather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nsus.gov/library/publications/2011/compendia/usa-counties-2011.html#LND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ather.gov/stormready/communities" TargetMode="External"/><Relationship Id="rId5" Type="http://schemas.openxmlformats.org/officeDocument/2006/relationships/hyperlink" Target="https://hifld-geoplatform.opendata.arcgis.com/datasets/mobile-home-parks?geometry=-233.525%2C24.207%2C3.955%2C65.072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8BE3960-351B-7C44-B88D-A278CC927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229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EE36113-02A5-0042-83AF-A62C386CF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Toto…we’re not in Kansas anymore</a:t>
            </a:r>
            <a:br>
              <a:rPr lang="en-US" sz="4000" dirty="0"/>
            </a:br>
            <a:r>
              <a:rPr lang="en-US" sz="2800" dirty="0"/>
              <a:t>- A Severe Weather Analysis</a:t>
            </a:r>
            <a:endParaRPr lang="en-US" sz="4000" dirty="0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FEAF5AAB-D8AF-5E41-9C27-D545A2E6E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/>
          <a:lstStyle/>
          <a:p>
            <a:r>
              <a:rPr lang="en-US" dirty="0"/>
              <a:t>Amanda Gaston</a:t>
            </a:r>
          </a:p>
        </p:txBody>
      </p:sp>
    </p:spTree>
    <p:extLst>
      <p:ext uri="{BB962C8B-B14F-4D97-AF65-F5344CB8AC3E}">
        <p14:creationId xmlns:p14="http://schemas.microsoft.com/office/powerpoint/2010/main" val="237004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726315-8A90-6D49-A34A-7A1F6E369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7" r="9091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5587F-699A-9748-8B7F-FF3490DF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Tableau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8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F69958-DBB2-4E42-83D2-4C39ECA8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The New Normal?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C25FB-D402-594C-88DE-387CD1A75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…or is it more like…</a:t>
            </a:r>
          </a:p>
        </p:txBody>
      </p:sp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20690111-752D-D048-83E1-87BE6B326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06" y="1668104"/>
            <a:ext cx="6616967" cy="372204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53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4946A-17D1-174E-BD01-EFA76C0CAA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30617" y="693821"/>
            <a:ext cx="9003063" cy="547035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E10C24-F668-C74E-B947-D0FBBACC7AD1}"/>
                  </a:ext>
                </a:extLst>
              </p14:cNvPr>
              <p14:cNvContentPartPr/>
              <p14:nvPr/>
            </p14:nvContentPartPr>
            <p14:xfrm>
              <a:off x="3380385" y="910269"/>
              <a:ext cx="6133467" cy="5350036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E10C24-F668-C74E-B947-D0FBBACC7A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7387" y="847628"/>
                <a:ext cx="6259103" cy="5475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BB2E32-5B48-9640-90E0-6504CA426EE4}"/>
                  </a:ext>
                </a:extLst>
              </p14:cNvPr>
              <p14:cNvContentPartPr/>
              <p14:nvPr/>
            </p14:nvContentPartPr>
            <p14:xfrm>
              <a:off x="3814545" y="1388035"/>
              <a:ext cx="4058067" cy="214635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BB2E32-5B48-9640-90E0-6504CA426E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8544" y="1352034"/>
                <a:ext cx="4129710" cy="2217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1EDA6AB-F2A4-A54D-AE01-476ACC3AD9CD}"/>
                  </a:ext>
                </a:extLst>
              </p14:cNvPr>
              <p14:cNvContentPartPr/>
              <p14:nvPr/>
            </p14:nvContentPartPr>
            <p14:xfrm>
              <a:off x="4605497" y="3325027"/>
              <a:ext cx="4066316" cy="1296918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1EDA6AB-F2A4-A54D-AE01-476ACC3AD9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9856" y="3289031"/>
                <a:ext cx="4137958" cy="1368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83D10A3-AC40-1044-AA7D-BA8434B581BD}"/>
                  </a:ext>
                </a:extLst>
              </p14:cNvPr>
              <p14:cNvContentPartPr/>
              <p14:nvPr/>
            </p14:nvContentPartPr>
            <p14:xfrm>
              <a:off x="5691043" y="4487369"/>
              <a:ext cx="2115330" cy="1786975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83D10A3-AC40-1044-AA7D-BA8434B581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55404" y="4451370"/>
                <a:ext cx="2186969" cy="185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05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Machine Learning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E06E1E0-2AE2-4F79-B09B-A993D0A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Totally clueless about this part. But I made it work without an error!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9EF098-C6B0-724B-849D-167D575BA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05" y="211346"/>
            <a:ext cx="4652746" cy="29790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59ABFF2-3DD2-3640-8C43-B48312B9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69" y="122468"/>
            <a:ext cx="5527925" cy="3123277"/>
          </a:xfrm>
          <a:prstGeom prst="rect">
            <a:avLst/>
          </a:prstGeom>
          <a:ln>
            <a:noFill/>
          </a:ln>
          <a:effectLst/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22E1F-7F65-DA41-AFF9-08C52935A5F7}"/>
              </a:ext>
            </a:extLst>
          </p:cNvPr>
          <p:cNvSpPr txBox="1"/>
          <p:nvPr/>
        </p:nvSpPr>
        <p:spPr>
          <a:xfrm>
            <a:off x="923304" y="2197766"/>
            <a:ext cx="429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County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DF0860-144B-264F-8003-92DA5B93BFEA}"/>
              </a:ext>
            </a:extLst>
          </p:cNvPr>
          <p:cNvSpPr txBox="1"/>
          <p:nvPr/>
        </p:nvSpPr>
        <p:spPr>
          <a:xfrm>
            <a:off x="6858881" y="2197766"/>
            <a:ext cx="429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Storm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A19E0-BE4A-FC40-AFA1-58C62BCE707C}"/>
              </a:ext>
            </a:extLst>
          </p:cNvPr>
          <p:cNvSpPr txBox="1"/>
          <p:nvPr/>
        </p:nvSpPr>
        <p:spPr>
          <a:xfrm>
            <a:off x="746573" y="3454291"/>
            <a:ext cx="465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= Storm Ready? 0-NO | 1-YES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= Mobile Home Parks per county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829B5-9ABC-AE42-990F-88870B81A050}"/>
              </a:ext>
            </a:extLst>
          </p:cNvPr>
          <p:cNvSpPr txBox="1"/>
          <p:nvPr/>
        </p:nvSpPr>
        <p:spPr>
          <a:xfrm>
            <a:off x="6682150" y="3454291"/>
            <a:ext cx="465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= Aggregated Devastation Score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= </a:t>
            </a:r>
            <a:r>
              <a:rPr lang="en-US" dirty="0" err="1">
                <a:solidFill>
                  <a:schemeClr val="bg1"/>
                </a:solidFill>
              </a:rPr>
              <a:t>Wx</a:t>
            </a:r>
            <a:r>
              <a:rPr lang="en-US" dirty="0">
                <a:solidFill>
                  <a:schemeClr val="bg1"/>
                </a:solidFill>
              </a:rPr>
              <a:t> Category, Beginning Lat &amp; Lon</a:t>
            </a:r>
          </a:p>
        </p:txBody>
      </p:sp>
    </p:spTree>
    <p:extLst>
      <p:ext uri="{BB962C8B-B14F-4D97-AF65-F5344CB8AC3E}">
        <p14:creationId xmlns:p14="http://schemas.microsoft.com/office/powerpoint/2010/main" val="133691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53471-4DD9-6345-A353-1E4C245D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4000" dirty="0"/>
              <a:t>Final Advice…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41D9D5E-7474-42E8-BFAD-56D3BA32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Always remember the difference!</a:t>
            </a:r>
          </a:p>
          <a:p>
            <a:r>
              <a:rPr lang="en-US" dirty="0"/>
              <a:t>Tornado WATCH: </a:t>
            </a:r>
            <a:r>
              <a:rPr lang="en-US" dirty="0">
                <a:solidFill>
                  <a:schemeClr val="bg1"/>
                </a:solidFill>
              </a:rPr>
              <a:t>ready to make tornadoes</a:t>
            </a:r>
          </a:p>
          <a:p>
            <a:r>
              <a:rPr lang="en-US" dirty="0"/>
              <a:t>Tornado WARNING: </a:t>
            </a:r>
            <a:r>
              <a:rPr lang="en-US" dirty="0">
                <a:solidFill>
                  <a:schemeClr val="bg1"/>
                </a:solidFill>
              </a:rPr>
              <a:t>the tornado is baked and ready to eat you. </a:t>
            </a:r>
            <a:r>
              <a:rPr lang="en-US">
                <a:solidFill>
                  <a:schemeClr val="bg1"/>
                </a:solidFill>
              </a:rPr>
              <a:t>HIDE!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22578472-0300-DF4B-A522-63F82702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27" y="2237799"/>
            <a:ext cx="6953695" cy="264240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11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5057C-C701-F34A-A967-A0893A18A7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8F4102-C0D0-8246-ADFC-0C8E215D2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104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358C-CDD8-7C4D-B587-C4578AE6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&amp; Geography 101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3E9A4-B4C6-4B4B-9DF6-FE33A5AFD8F1}"/>
              </a:ext>
            </a:extLst>
          </p:cNvPr>
          <p:cNvSpPr txBox="1"/>
          <p:nvPr/>
        </p:nvSpPr>
        <p:spPr>
          <a:xfrm>
            <a:off x="371560" y="2562860"/>
            <a:ext cx="3389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is Tornado Alley?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E3BF-D8B5-784D-89ED-8953346D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21" y="2197100"/>
            <a:ext cx="7269282" cy="4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5B7F8C93-455C-415E-8519-F7BB1E77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F151F77-86CF-444A-A8B4-A110FDA6B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31509-4766-4D44-8EEE-7957FB7B7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301"/>
          <a:stretch/>
        </p:blipFill>
        <p:spPr>
          <a:xfrm>
            <a:off x="20" y="10"/>
            <a:ext cx="10294161" cy="621452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CDF96D5A-DA16-4543-8CDE-DB7E9983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4846335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D541AD-576A-4549-A63F-DC2E8923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5" y="6224378"/>
            <a:ext cx="1602997" cy="1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Is Tornado Alley Shifting?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30183A-4832-4650-A1E2-80E46A73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800" dirty="0"/>
              <a:t>I, along with many much more intelligent people than myself, believe it is shifting more to the East.</a:t>
            </a:r>
          </a:p>
          <a:p>
            <a:r>
              <a:rPr lang="en-US" sz="2800" dirty="0"/>
              <a:t>These nifty graphs say so, but how do we find out with REAL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72FB-BDD0-FE4D-9519-712FA32C6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90" b="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8C35B28-E1B8-4848-9032-F1541ECDF7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7" r="4" b="3542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76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33A33EB-697B-EE4F-8B68-23E4D1A5D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10312" b="2"/>
          <a:stretch/>
        </p:blipFill>
        <p:spPr>
          <a:xfrm>
            <a:off x="321732" y="321732"/>
            <a:ext cx="5692244" cy="589280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653F0-9E08-4447-A57E-B67113B3B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6" r="9968" b="2"/>
          <a:stretch/>
        </p:blipFill>
        <p:spPr>
          <a:xfrm>
            <a:off x="6174843" y="321732"/>
            <a:ext cx="5692244" cy="589280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68C73-8545-42BD-A77A-92A31E7D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C2737A-D2FC-4B81-BDD3-E79750DFC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046DCA-20C3-5248-B619-B7684289397A}"/>
              </a:ext>
            </a:extLst>
          </p:cNvPr>
          <p:cNvSpPr/>
          <p:nvPr/>
        </p:nvSpPr>
        <p:spPr>
          <a:xfrm>
            <a:off x="2951286" y="1213489"/>
            <a:ext cx="481726" cy="4817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6A516E-17C5-DC46-A065-7EF9B0AC4780}"/>
              </a:ext>
            </a:extLst>
          </p:cNvPr>
          <p:cNvSpPr/>
          <p:nvPr/>
        </p:nvSpPr>
        <p:spPr>
          <a:xfrm>
            <a:off x="8357475" y="1293700"/>
            <a:ext cx="481726" cy="4817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3" name="Picture 12" descr="A construction site&#10;&#10;Description automatically generated">
            <a:extLst>
              <a:ext uri="{FF2B5EF4-FFF2-40B4-BE49-F238E27FC236}">
                <a16:creationId xmlns:a16="http://schemas.microsoft.com/office/drawing/2014/main" id="{A85496AA-0418-D549-9E4C-A51B962FC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0" r="20383" b="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Weather 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E06E1E0-2AE2-4F79-B09B-A993D0A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0" y="2336872"/>
            <a:ext cx="4037368" cy="3911527"/>
          </a:xfrm>
        </p:spPr>
        <p:txBody>
          <a:bodyPr>
            <a:normAutofit/>
          </a:bodyPr>
          <a:lstStyle/>
          <a:p>
            <a:r>
              <a:rPr lang="en-US" sz="1600" dirty="0"/>
              <a:t>National Oceanic &amp; Atmospheric Administration (NOAA) National Centers for Environmental Information: </a:t>
            </a:r>
            <a:r>
              <a:rPr lang="en-US" sz="1600" dirty="0">
                <a:hlinkClick r:id="rId5"/>
              </a:rPr>
              <a:t>https://www.ncdc.noaa.gov/data-access/severe-weather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NOAA’s National Weather Service (NWS) Storm Prediction Center (SPC): </a:t>
            </a:r>
            <a:r>
              <a:rPr lang="en-US" sz="1600" dirty="0">
                <a:hlinkClick r:id="rId6"/>
              </a:rPr>
              <a:t>https://www.spc.noaa.gov/wcm/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16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4" name="Content Placeholder 10" descr="A tree in the middle of a field&#10;&#10;Description automatically generated">
            <a:extLst>
              <a:ext uri="{FF2B5EF4-FFF2-40B4-BE49-F238E27FC236}">
                <a16:creationId xmlns:a16="http://schemas.microsoft.com/office/drawing/2014/main" id="{0F10F05B-00BB-0049-B223-F8DC0C22C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" r="32413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County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E06E1E0-2AE2-4F79-B09B-A993D0A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6" y="2336873"/>
            <a:ext cx="3844862" cy="3599316"/>
          </a:xfrm>
        </p:spPr>
        <p:txBody>
          <a:bodyPr>
            <a:normAutofit/>
          </a:bodyPr>
          <a:lstStyle/>
          <a:p>
            <a:r>
              <a:rPr lang="en-US" sz="1800" dirty="0"/>
              <a:t>Census Population Data: </a:t>
            </a:r>
            <a:r>
              <a:rPr lang="en-US" sz="1800" dirty="0">
                <a:hlinkClick r:id="rId5"/>
              </a:rPr>
              <a:t>https://www.census.gov/library/publications/2011/compendia/usa-counties-2011.html#LND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204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7C4044-5D9C-D341-B899-AC48C89A0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1" r="2114" b="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Additional 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E06E1E0-2AE2-4F79-B09B-A993D0A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2336872"/>
            <a:ext cx="4021325" cy="3911527"/>
          </a:xfrm>
        </p:spPr>
        <p:txBody>
          <a:bodyPr>
            <a:normAutofit/>
          </a:bodyPr>
          <a:lstStyle/>
          <a:p>
            <a:r>
              <a:rPr lang="en-US" sz="1600" dirty="0"/>
              <a:t>Homeland Infrastructure Foundation-Level Data for Mobile Home Parks: </a:t>
            </a:r>
            <a:r>
              <a:rPr lang="en-US" sz="1600" dirty="0">
                <a:hlinkClick r:id="rId5"/>
              </a:rPr>
              <a:t>https://hifld-geoplatform.opendata.arcgis.com/datasets/mobile-home-parks?geometry=-233.525%2C24.207%2C3.955%2C65.072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National Weather Service (NWS) </a:t>
            </a:r>
            <a:r>
              <a:rPr lang="en-US" sz="1600" dirty="0" err="1"/>
              <a:t>StormReady</a:t>
            </a:r>
            <a:r>
              <a:rPr lang="en-US" sz="1600" dirty="0"/>
              <a:t> Counties: </a:t>
            </a:r>
            <a:r>
              <a:rPr lang="en-US" sz="1600" dirty="0">
                <a:hlinkClick r:id="rId6"/>
              </a:rPr>
              <a:t>https://www.weather.gov/stormready/communities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639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70B1E0C-349A-41D6-9866-6E33CB94E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4D697E53-BD0A-4C6E-9C9A-A631DFDD4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234F360-067A-4751-8C81-499A3264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2C95EC1-2E07-422F-9742-754D86E59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BC6D-F03E-E94A-8532-C97DBCC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Data Cleanup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FC98B2-5541-6448-9BFF-09CCAFDB4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0"/>
          <a:stretch/>
        </p:blipFill>
        <p:spPr>
          <a:xfrm>
            <a:off x="-2" y="10"/>
            <a:ext cx="896620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4BBC06-6372-B741-AFEA-FE69E143BD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1" r="53668" b="-2"/>
          <a:stretch/>
        </p:blipFill>
        <p:spPr>
          <a:xfrm>
            <a:off x="9111717" y="15514"/>
            <a:ext cx="3080285" cy="41720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0F8B852-E4A2-486B-9DCC-BD35FA99A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028983-B5E5-4471-96B5-E7688CB7F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8781A8-BE70-43AF-B34F-7FE082A94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6782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285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Berlin</vt:lpstr>
      <vt:lpstr>Toto…we’re not in Kansas anymore - A Severe Weather Analysis</vt:lpstr>
      <vt:lpstr>Weather &amp; Geography 101</vt:lpstr>
      <vt:lpstr>PowerPoint Presentation</vt:lpstr>
      <vt:lpstr>Is Tornado Alley Shifting?</vt:lpstr>
      <vt:lpstr>PowerPoint Presentation</vt:lpstr>
      <vt:lpstr>Weather Data</vt:lpstr>
      <vt:lpstr>County Data</vt:lpstr>
      <vt:lpstr>Additional Data</vt:lpstr>
      <vt:lpstr>Data Cleanup</vt:lpstr>
      <vt:lpstr>Tableau</vt:lpstr>
      <vt:lpstr>The New Normal?</vt:lpstr>
      <vt:lpstr>PowerPoint Presentation</vt:lpstr>
      <vt:lpstr>Machine Learning</vt:lpstr>
      <vt:lpstr>Final Advice…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Toto…we’re not in Kansas anymore - A Severe Weather Analysis</dc:title>
  <dc:creator>Microsoft Office User</dc:creator>
  <cp:lastModifiedBy>Microsoft Office User</cp:lastModifiedBy>
  <cp:revision>4</cp:revision>
  <dcterms:created xsi:type="dcterms:W3CDTF">2019-05-18T06:52:27Z</dcterms:created>
  <dcterms:modified xsi:type="dcterms:W3CDTF">2019-05-18T08:16:39Z</dcterms:modified>
</cp:coreProperties>
</file>